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744" autoAdjust="0"/>
  </p:normalViewPr>
  <p:slideViewPr>
    <p:cSldViewPr snapToGrid="0">
      <p:cViewPr varScale="1">
        <p:scale>
          <a:sx n="105" d="100"/>
          <a:sy n="105" d="100"/>
        </p:scale>
        <p:origin x="7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286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090D19F-9EE3-43D8-9670-6A58E05C31A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D55E1F-C225-46B0-8D02-A7F01D1EEC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29F91AB5-8946-48B7-8121-501D1D0BA3EA}" type="datetime1">
              <a:rPr lang="pt-BR" smtClean="0"/>
              <a:t>15/04/2025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2CF677B-DDC3-4004-9B1B-95E07E15D2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4AD43975-40E2-4F98-BE43-D14876F362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98BC8066-2EF6-4176-9ACB-F71BDAE9FFED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140328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73908DA0-2623-4F85-B3C2-42E9890A0334}" type="datetime1">
              <a:rPr lang="pt-BR" smtClean="0"/>
              <a:t>15/04/2025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5EA54082-0EDA-40C0-B23E-AB88047B2438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250936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1114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22518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89348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75097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4190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8684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96098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4674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675420" y="2493085"/>
            <a:ext cx="4971618" cy="2033753"/>
          </a:xfrm>
        </p:spPr>
        <p:txBody>
          <a:bodyPr rtlCol="0" anchor="ctr">
            <a:normAutofit/>
          </a:bodyPr>
          <a:lstStyle>
            <a:lvl1pPr algn="r">
              <a:defRPr lang="pt-BR" sz="3600"/>
            </a:lvl1pPr>
          </a:lstStyle>
          <a:p>
            <a:pPr rtl="0"/>
            <a:r>
              <a:rPr lang="pt-BR"/>
              <a:t>Título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6569348" y="2493085"/>
            <a:ext cx="4984220" cy="2033752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lang="pt-BR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rtl="0"/>
            <a:r>
              <a:rPr lang="pt-BR"/>
              <a:t>Subtítulo</a:t>
            </a:r>
          </a:p>
        </p:txBody>
      </p:sp>
      <p:cxnSp>
        <p:nvCxnSpPr>
          <p:cNvPr id="8" name="Conector Reto 7"/>
          <p:cNvCxnSpPr/>
          <p:nvPr userDrawn="1"/>
        </p:nvCxnSpPr>
        <p:spPr>
          <a:xfrm>
            <a:off x="6108192" y="2842697"/>
            <a:ext cx="0" cy="1334530"/>
          </a:xfrm>
          <a:prstGeom prst="line">
            <a:avLst/>
          </a:prstGeom>
          <a:ln w="889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 descr="Borda do retângulo colorida"/>
          <p:cNvSpPr/>
          <p:nvPr userDrawn="1"/>
        </p:nvSpPr>
        <p:spPr>
          <a:xfrm>
            <a:off x="0" y="6479628"/>
            <a:ext cx="3054096" cy="378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0" name="Retângulo 9" descr="Borda do retângulo colorida"/>
          <p:cNvSpPr/>
          <p:nvPr userDrawn="1"/>
        </p:nvSpPr>
        <p:spPr>
          <a:xfrm>
            <a:off x="3054096" y="6479628"/>
            <a:ext cx="3054096" cy="3783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1" name="Retângulo 10" descr="Borda do retângulo colorida"/>
          <p:cNvSpPr/>
          <p:nvPr userDrawn="1"/>
        </p:nvSpPr>
        <p:spPr>
          <a:xfrm>
            <a:off x="6108192" y="6479628"/>
            <a:ext cx="3054096" cy="3783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2" name="Retângulo 11" descr="Borda do retângulo colorida"/>
          <p:cNvSpPr/>
          <p:nvPr userDrawn="1"/>
        </p:nvSpPr>
        <p:spPr>
          <a:xfrm>
            <a:off x="9137904" y="6479628"/>
            <a:ext cx="3054096" cy="3783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97708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pt-BR" sz="3200"/>
            </a:lvl1pPr>
            <a:lvl2pPr>
              <a:defRPr lang="pt-BR" sz="2800"/>
            </a:lvl2pPr>
            <a:lvl3pPr>
              <a:defRPr lang="pt-BR" sz="2400"/>
            </a:lvl3pPr>
            <a:lvl4pPr>
              <a:defRPr lang="pt-BR" sz="2000"/>
            </a:lvl4pPr>
            <a:lvl5pPr>
              <a:defRPr lang="pt-BR" sz="2000"/>
            </a:lvl5pPr>
            <a:lvl6pPr>
              <a:defRPr lang="pt-BR" sz="2000"/>
            </a:lvl6pPr>
            <a:lvl7pPr>
              <a:defRPr lang="pt-BR" sz="2000"/>
            </a:lvl7pPr>
            <a:lvl8pPr>
              <a:defRPr lang="pt-BR" sz="2000"/>
            </a:lvl8pPr>
            <a:lvl9pPr>
              <a:defRPr lang="pt-BR" sz="2000"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pt-BR" sz="1600"/>
            </a:lvl1pPr>
            <a:lvl2pPr marL="457200" indent="0">
              <a:buNone/>
              <a:defRPr lang="pt-BR" sz="1400"/>
            </a:lvl2pPr>
            <a:lvl3pPr marL="914400" indent="0">
              <a:buNone/>
              <a:defRPr lang="pt-BR" sz="1200"/>
            </a:lvl3pPr>
            <a:lvl4pPr marL="1371600" indent="0">
              <a:buNone/>
              <a:defRPr lang="pt-BR" sz="1000"/>
            </a:lvl4pPr>
            <a:lvl5pPr marL="1828800" indent="0">
              <a:buNone/>
              <a:defRPr lang="pt-BR" sz="1000"/>
            </a:lvl5pPr>
            <a:lvl6pPr marL="2286000" indent="0">
              <a:buNone/>
              <a:defRPr lang="pt-BR" sz="1000"/>
            </a:lvl6pPr>
            <a:lvl7pPr marL="2743200" indent="0">
              <a:buNone/>
              <a:defRPr lang="pt-BR" sz="1000"/>
            </a:lvl7pPr>
            <a:lvl8pPr marL="3200400" indent="0">
              <a:buNone/>
              <a:defRPr lang="pt-BR" sz="1000"/>
            </a:lvl8pPr>
            <a:lvl9pPr marL="3657600" indent="0">
              <a:buNone/>
              <a:defRPr lang="pt-BR" sz="1000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36AFB2F-6391-46F1-8D1D-34597F4F1C8B}" type="datetime1">
              <a:rPr lang="pt-BR" smtClean="0"/>
              <a:t>15/04/2025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2183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lang="pt-BR" sz="3200"/>
            </a:lvl1pPr>
            <a:lvl2pPr marL="457200" indent="0">
              <a:buNone/>
              <a:defRPr lang="pt-BR" sz="2800"/>
            </a:lvl2pPr>
            <a:lvl3pPr marL="914400" indent="0">
              <a:buNone/>
              <a:defRPr lang="pt-BR" sz="2400"/>
            </a:lvl3pPr>
            <a:lvl4pPr marL="1371600" indent="0">
              <a:buNone/>
              <a:defRPr lang="pt-BR" sz="2000"/>
            </a:lvl4pPr>
            <a:lvl5pPr marL="1828800" indent="0">
              <a:buNone/>
              <a:defRPr lang="pt-BR" sz="2000"/>
            </a:lvl5pPr>
            <a:lvl6pPr marL="2286000" indent="0">
              <a:buNone/>
              <a:defRPr lang="pt-BR" sz="2000"/>
            </a:lvl6pPr>
            <a:lvl7pPr marL="2743200" indent="0">
              <a:buNone/>
              <a:defRPr lang="pt-BR" sz="2000"/>
            </a:lvl7pPr>
            <a:lvl8pPr marL="3200400" indent="0">
              <a:buNone/>
              <a:defRPr lang="pt-BR" sz="2000"/>
            </a:lvl8pPr>
            <a:lvl9pPr marL="3657600" indent="0">
              <a:buNone/>
              <a:defRPr lang="pt-BR" sz="2000"/>
            </a:lvl9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pt-BR" sz="1600"/>
            </a:lvl1pPr>
            <a:lvl2pPr marL="457200" indent="0">
              <a:buNone/>
              <a:defRPr lang="pt-BR" sz="1400"/>
            </a:lvl2pPr>
            <a:lvl3pPr marL="914400" indent="0">
              <a:buNone/>
              <a:defRPr lang="pt-BR" sz="1200"/>
            </a:lvl3pPr>
            <a:lvl4pPr marL="1371600" indent="0">
              <a:buNone/>
              <a:defRPr lang="pt-BR" sz="1000"/>
            </a:lvl4pPr>
            <a:lvl5pPr marL="1828800" indent="0">
              <a:buNone/>
              <a:defRPr lang="pt-BR" sz="1000"/>
            </a:lvl5pPr>
            <a:lvl6pPr marL="2286000" indent="0">
              <a:buNone/>
              <a:defRPr lang="pt-BR" sz="1000"/>
            </a:lvl6pPr>
            <a:lvl7pPr marL="2743200" indent="0">
              <a:buNone/>
              <a:defRPr lang="pt-BR" sz="1000"/>
            </a:lvl7pPr>
            <a:lvl8pPr marL="3200400" indent="0">
              <a:buNone/>
              <a:defRPr lang="pt-BR" sz="1000"/>
            </a:lvl8pPr>
            <a:lvl9pPr marL="3657600" indent="0">
              <a:buNone/>
              <a:defRPr lang="pt-BR" sz="1000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00CCD2B7-BE5B-4EE8-AE27-AA00A34F0193}" type="datetime1">
              <a:rPr lang="pt-BR" smtClean="0"/>
              <a:t>15/04/2025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132470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1DE8FC-6658-4A66-9F75-2B245B1CDC71}" type="datetime1">
              <a:rPr lang="pt-BR" smtClean="0"/>
              <a:t>15/04/2025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7511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1411C6BC-D3C6-4CC5-87BD-33338F847073}" type="datetime1">
              <a:rPr lang="pt-BR" smtClean="0"/>
              <a:t>15/04/2025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2682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1610211"/>
            <a:ext cx="6934201" cy="965477"/>
          </a:xfrm>
        </p:spPr>
        <p:txBody>
          <a:bodyPr rtlCol="0"/>
          <a:lstStyle>
            <a:lvl1pPr>
              <a:defRPr lang="pt-BR"/>
            </a:lvl1pPr>
          </a:lstStyle>
          <a:p>
            <a:pPr rtl="0"/>
            <a:r>
              <a:rPr lang="pt-BR"/>
              <a:t>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838201" y="2727433"/>
            <a:ext cx="6934200" cy="2585545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400"/>
              </a:spcAft>
              <a:buNone/>
              <a:defRPr lang="pt-BR"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Corpo de texto </a:t>
            </a:r>
          </a:p>
        </p:txBody>
      </p:sp>
      <p:sp>
        <p:nvSpPr>
          <p:cNvPr id="7" name="Retângulo 6" descr="Borda do retângulo colorida"/>
          <p:cNvSpPr/>
          <p:nvPr userDrawn="1"/>
        </p:nvSpPr>
        <p:spPr>
          <a:xfrm>
            <a:off x="0" y="6479628"/>
            <a:ext cx="3054096" cy="378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8" name="Retângulo 7" descr="Borda do retângulo colorida"/>
          <p:cNvSpPr/>
          <p:nvPr userDrawn="1"/>
        </p:nvSpPr>
        <p:spPr>
          <a:xfrm>
            <a:off x="3054096" y="6479628"/>
            <a:ext cx="3054096" cy="3783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9" name="Retângulo 8" descr="Borda do retângulo colorida"/>
          <p:cNvSpPr/>
          <p:nvPr userDrawn="1"/>
        </p:nvSpPr>
        <p:spPr>
          <a:xfrm>
            <a:off x="6108192" y="6479628"/>
            <a:ext cx="3054096" cy="3783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0" name="Retângulo 9" descr="Borda do retângulo colorida"/>
          <p:cNvSpPr/>
          <p:nvPr userDrawn="1"/>
        </p:nvSpPr>
        <p:spPr>
          <a:xfrm>
            <a:off x="9137904" y="6479628"/>
            <a:ext cx="3054096" cy="3783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5919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 Mê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4837386" cy="990709"/>
          </a:xfrm>
        </p:spPr>
        <p:txBody>
          <a:bodyPr rtlCol="0">
            <a:normAutofit/>
          </a:bodyPr>
          <a:lstStyle>
            <a:lvl1pPr>
              <a:defRPr lang="pt-BR" sz="3600"/>
            </a:lvl1pPr>
          </a:lstStyle>
          <a:p>
            <a:pPr rtl="0"/>
            <a:r>
              <a:rPr lang="pt-BR"/>
              <a:t>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926758" y="2380595"/>
            <a:ext cx="4748828" cy="450383"/>
          </a:xfrm>
        </p:spPr>
        <p:txBody>
          <a:bodyPr rtlCol="0">
            <a:normAutofit/>
          </a:bodyPr>
          <a:lstStyle>
            <a:lvl1pPr marL="0" indent="0">
              <a:buNone/>
              <a:tabLst>
                <a:tab pos="850392" algn="ctr"/>
                <a:tab pos="1545336" algn="ctr"/>
                <a:tab pos="2240280" algn="ctr"/>
                <a:tab pos="2926080" algn="ctr"/>
                <a:tab pos="3621024" algn="ctr"/>
                <a:tab pos="4315968" algn="ctr"/>
              </a:tabLst>
              <a:defRPr lang="pt-BR" sz="24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558454" y="2317530"/>
            <a:ext cx="4795345" cy="4083269"/>
          </a:xfrm>
        </p:spPr>
        <p:txBody>
          <a:bodyPr rtlCol="0">
            <a:normAutofit/>
          </a:bodyPr>
          <a:lstStyle>
            <a:lvl1pPr marL="0" indent="0">
              <a:lnSpc>
                <a:spcPct val="137000"/>
              </a:lnSpc>
              <a:spcBef>
                <a:spcPts val="0"/>
              </a:spcBef>
              <a:buNone/>
              <a:defRPr lang="pt-BR" sz="17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9" name="Espaço Reservado para Texto 8"/>
          <p:cNvSpPr>
            <a:spLocks noGrp="1"/>
          </p:cNvSpPr>
          <p:nvPr>
            <p:ph type="body" sz="quarter" idx="10" hasCustomPrompt="1"/>
          </p:nvPr>
        </p:nvSpPr>
        <p:spPr>
          <a:xfrm>
            <a:off x="6557963" y="365125"/>
            <a:ext cx="4795837" cy="990709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lang="pt-BR" sz="240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/>
              <a:t>Mês</a:t>
            </a:r>
          </a:p>
        </p:txBody>
      </p:sp>
      <p:grpSp>
        <p:nvGrpSpPr>
          <p:cNvPr id="23" name="Grupo 22" descr="Linhas pontilhadas"/>
          <p:cNvGrpSpPr/>
          <p:nvPr userDrawn="1"/>
        </p:nvGrpSpPr>
        <p:grpSpPr>
          <a:xfrm>
            <a:off x="6557963" y="2680139"/>
            <a:ext cx="4795836" cy="3565213"/>
            <a:chOff x="6557963" y="2680139"/>
            <a:chExt cx="4795836" cy="3565213"/>
          </a:xfrm>
        </p:grpSpPr>
        <p:cxnSp>
          <p:nvCxnSpPr>
            <p:cNvPr id="11" name="Conector Reto 10"/>
            <p:cNvCxnSpPr/>
            <p:nvPr userDrawn="1"/>
          </p:nvCxnSpPr>
          <p:spPr>
            <a:xfrm>
              <a:off x="6557963" y="2680139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/>
            <p:cNvCxnSpPr/>
            <p:nvPr userDrawn="1"/>
          </p:nvCxnSpPr>
          <p:spPr>
            <a:xfrm>
              <a:off x="6557963" y="3037491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/>
            <p:cNvCxnSpPr/>
            <p:nvPr userDrawn="1"/>
          </p:nvCxnSpPr>
          <p:spPr>
            <a:xfrm>
              <a:off x="6557963" y="339242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to 13"/>
            <p:cNvCxnSpPr/>
            <p:nvPr userDrawn="1"/>
          </p:nvCxnSpPr>
          <p:spPr>
            <a:xfrm>
              <a:off x="6557963" y="374904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to 14"/>
            <p:cNvCxnSpPr/>
            <p:nvPr userDrawn="1"/>
          </p:nvCxnSpPr>
          <p:spPr>
            <a:xfrm>
              <a:off x="6557963" y="410565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to 16"/>
            <p:cNvCxnSpPr/>
            <p:nvPr userDrawn="1"/>
          </p:nvCxnSpPr>
          <p:spPr>
            <a:xfrm>
              <a:off x="6557963" y="446227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to 17"/>
            <p:cNvCxnSpPr/>
            <p:nvPr userDrawn="1"/>
          </p:nvCxnSpPr>
          <p:spPr>
            <a:xfrm>
              <a:off x="6557963" y="4818888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to 18"/>
            <p:cNvCxnSpPr/>
            <p:nvPr userDrawn="1"/>
          </p:nvCxnSpPr>
          <p:spPr>
            <a:xfrm>
              <a:off x="6557963" y="517550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to 19"/>
            <p:cNvCxnSpPr/>
            <p:nvPr userDrawn="1"/>
          </p:nvCxnSpPr>
          <p:spPr>
            <a:xfrm>
              <a:off x="6557963" y="553212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to 20"/>
            <p:cNvCxnSpPr/>
            <p:nvPr userDrawn="1"/>
          </p:nvCxnSpPr>
          <p:spPr>
            <a:xfrm>
              <a:off x="6557963" y="588873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to 21"/>
            <p:cNvCxnSpPr/>
            <p:nvPr userDrawn="1"/>
          </p:nvCxnSpPr>
          <p:spPr>
            <a:xfrm>
              <a:off x="6557963" y="624535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tângulo 23"/>
          <p:cNvSpPr/>
          <p:nvPr userDrawn="1"/>
        </p:nvSpPr>
        <p:spPr>
          <a:xfrm>
            <a:off x="838200" y="1618737"/>
            <a:ext cx="4837386" cy="5488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 sz="2000"/>
              <a:t>Texto</a:t>
            </a:r>
          </a:p>
        </p:txBody>
      </p:sp>
      <p:grpSp>
        <p:nvGrpSpPr>
          <p:cNvPr id="25" name="Grupo 24" descr="Formas circulares"/>
          <p:cNvGrpSpPr/>
          <p:nvPr userDrawn="1"/>
        </p:nvGrpSpPr>
        <p:grpSpPr>
          <a:xfrm>
            <a:off x="987552" y="3151398"/>
            <a:ext cx="4471416" cy="2875416"/>
            <a:chOff x="987552" y="3151398"/>
            <a:chExt cx="4471416" cy="2875416"/>
          </a:xfrm>
        </p:grpSpPr>
        <p:grpSp>
          <p:nvGrpSpPr>
            <p:cNvPr id="26" name="Grupo 25"/>
            <p:cNvGrpSpPr/>
            <p:nvPr/>
          </p:nvGrpSpPr>
          <p:grpSpPr>
            <a:xfrm>
              <a:off x="987552" y="3151398"/>
              <a:ext cx="4471416" cy="310901"/>
              <a:chOff x="987552" y="3151398"/>
              <a:chExt cx="4471416" cy="310901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987552" y="315140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1682496" y="3151402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2377440" y="315140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3063240" y="315140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3758184" y="315140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4453128" y="3151399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5148072" y="3151398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7" name="Grupo 26"/>
            <p:cNvGrpSpPr/>
            <p:nvPr/>
          </p:nvGrpSpPr>
          <p:grpSpPr>
            <a:xfrm>
              <a:off x="987552" y="3792532"/>
              <a:ext cx="4471416" cy="310901"/>
              <a:chOff x="987552" y="3792532"/>
              <a:chExt cx="4471416" cy="310901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987552" y="3792537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1682496" y="3792536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2377440" y="3792534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3063240" y="3792534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3758184" y="3792534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4453128" y="379253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5148072" y="3792532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8" name="Grupo 27"/>
            <p:cNvGrpSpPr/>
            <p:nvPr/>
          </p:nvGrpSpPr>
          <p:grpSpPr>
            <a:xfrm>
              <a:off x="987552" y="4433661"/>
              <a:ext cx="4471416" cy="310901"/>
              <a:chOff x="987552" y="4433661"/>
              <a:chExt cx="4471416" cy="310901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987552" y="4433666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1682496" y="4433665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2377440" y="443366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3063240" y="443366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3758184" y="443366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4453128" y="4433662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5148072" y="4433661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9" name="Grupo 28"/>
            <p:cNvGrpSpPr/>
            <p:nvPr/>
          </p:nvGrpSpPr>
          <p:grpSpPr>
            <a:xfrm>
              <a:off x="987552" y="5074788"/>
              <a:ext cx="4471416" cy="310901"/>
              <a:chOff x="987552" y="5074788"/>
              <a:chExt cx="4471416" cy="310901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987552" y="507479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1682496" y="5074792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2377440" y="507479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3063240" y="507479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3758184" y="507479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4453128" y="5074789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5148072" y="5074788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30" name="Grupo 29"/>
            <p:cNvGrpSpPr/>
            <p:nvPr/>
          </p:nvGrpSpPr>
          <p:grpSpPr>
            <a:xfrm>
              <a:off x="987552" y="5715913"/>
              <a:ext cx="4471416" cy="310901"/>
              <a:chOff x="987552" y="5715913"/>
              <a:chExt cx="4471416" cy="310901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987552" y="5715918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1682496" y="5715917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2377440" y="5715915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3063240" y="5715915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3758184" y="5715915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453128" y="5715914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148072" y="571591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2144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ês Me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4837386" cy="990709"/>
          </a:xfrm>
        </p:spPr>
        <p:txBody>
          <a:bodyPr rtlCol="0">
            <a:normAutofit/>
          </a:bodyPr>
          <a:lstStyle>
            <a:lvl1pPr>
              <a:defRPr lang="pt-BR" sz="3600"/>
            </a:lvl1pPr>
          </a:lstStyle>
          <a:p>
            <a:pPr rtl="0"/>
            <a:r>
              <a:rPr lang="pt-BR"/>
              <a:t>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896112" y="2929835"/>
            <a:ext cx="3310128" cy="369421"/>
          </a:xfrm>
        </p:spPr>
        <p:txBody>
          <a:bodyPr rtlCol="0">
            <a:normAutofit/>
          </a:bodyPr>
          <a:lstStyle>
            <a:lvl1pPr marL="0" indent="0">
              <a:buNone/>
              <a:tabLst>
                <a:tab pos="576072" algn="ctr"/>
                <a:tab pos="1051560" algn="ctr"/>
                <a:tab pos="1527048" algn="ctr"/>
                <a:tab pos="2002536" algn="ctr"/>
                <a:tab pos="2478024" algn="ctr"/>
                <a:tab pos="2953512" algn="ctr"/>
              </a:tabLst>
              <a:defRPr lang="pt-BR" sz="17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4442460" y="2930778"/>
            <a:ext cx="3310128" cy="362604"/>
          </a:xfrm>
        </p:spPr>
        <p:txBody>
          <a:bodyPr rtlCol="0">
            <a:normAutofit/>
          </a:bodyPr>
          <a:lstStyle>
            <a:lvl1pPr marL="0" indent="0">
              <a:buNone/>
              <a:tabLst>
                <a:tab pos="576072" algn="ctr"/>
                <a:tab pos="1051560" algn="ctr"/>
                <a:tab pos="1527048" algn="ctr"/>
                <a:tab pos="2002536" algn="ctr"/>
                <a:tab pos="2478024" algn="ctr"/>
                <a:tab pos="2953512" algn="ctr"/>
              </a:tabLst>
              <a:defRPr lang="pt-BR" sz="17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9" name="Espaço Reservado para Texto 8"/>
          <p:cNvSpPr>
            <a:spLocks noGrp="1"/>
          </p:cNvSpPr>
          <p:nvPr>
            <p:ph type="body" sz="quarter" idx="10" hasCustomPrompt="1"/>
          </p:nvPr>
        </p:nvSpPr>
        <p:spPr>
          <a:xfrm>
            <a:off x="6557963" y="365125"/>
            <a:ext cx="4795837" cy="990709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lang="pt-BR" sz="240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/>
              <a:t>Mês</a:t>
            </a:r>
          </a:p>
        </p:txBody>
      </p:sp>
      <p:sp>
        <p:nvSpPr>
          <p:cNvPr id="6" name="Espaço Reservado para Conteúdo 3"/>
          <p:cNvSpPr>
            <a:spLocks noGrp="1"/>
          </p:cNvSpPr>
          <p:nvPr>
            <p:ph sz="half" idx="11" hasCustomPrompt="1"/>
          </p:nvPr>
        </p:nvSpPr>
        <p:spPr>
          <a:xfrm>
            <a:off x="7988808" y="2929835"/>
            <a:ext cx="3310128" cy="369421"/>
          </a:xfrm>
        </p:spPr>
        <p:txBody>
          <a:bodyPr rtlCol="0">
            <a:normAutofit/>
          </a:bodyPr>
          <a:lstStyle>
            <a:lvl1pPr marL="0" indent="0">
              <a:buNone/>
              <a:tabLst>
                <a:tab pos="576072" algn="ctr"/>
                <a:tab pos="1051560" algn="ctr"/>
                <a:tab pos="1527048" algn="ctr"/>
                <a:tab pos="2002536" algn="ctr"/>
                <a:tab pos="2478024" algn="ctr"/>
                <a:tab pos="2953512" algn="ctr"/>
              </a:tabLst>
              <a:defRPr lang="pt-BR" sz="17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7" name="Retângulo 6"/>
          <p:cNvSpPr/>
          <p:nvPr userDrawn="1"/>
        </p:nvSpPr>
        <p:spPr>
          <a:xfrm>
            <a:off x="813486" y="1915303"/>
            <a:ext cx="3364993" cy="7537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sp>
        <p:nvSpPr>
          <p:cNvPr id="8" name="Retângulo 7"/>
          <p:cNvSpPr/>
          <p:nvPr userDrawn="1"/>
        </p:nvSpPr>
        <p:spPr>
          <a:xfrm>
            <a:off x="4364076" y="1915303"/>
            <a:ext cx="3364992" cy="75376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sp>
        <p:nvSpPr>
          <p:cNvPr id="10" name="Retângulo 9"/>
          <p:cNvSpPr/>
          <p:nvPr userDrawn="1"/>
        </p:nvSpPr>
        <p:spPr>
          <a:xfrm>
            <a:off x="7914665" y="1920240"/>
            <a:ext cx="3364992" cy="75376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grpSp>
        <p:nvGrpSpPr>
          <p:cNvPr id="11" name="Grupo 10" descr="Formas circulares"/>
          <p:cNvGrpSpPr/>
          <p:nvPr userDrawn="1"/>
        </p:nvGrpSpPr>
        <p:grpSpPr>
          <a:xfrm>
            <a:off x="964478" y="3558746"/>
            <a:ext cx="3082157" cy="2218040"/>
            <a:chOff x="976835" y="3558746"/>
            <a:chExt cx="3082157" cy="2218040"/>
          </a:xfrm>
        </p:grpSpPr>
        <p:grpSp>
          <p:nvGrpSpPr>
            <p:cNvPr id="12" name="Grupo 11"/>
            <p:cNvGrpSpPr/>
            <p:nvPr/>
          </p:nvGrpSpPr>
          <p:grpSpPr>
            <a:xfrm>
              <a:off x="977464" y="3558746"/>
              <a:ext cx="3081528" cy="228600"/>
              <a:chOff x="914400" y="3558746"/>
              <a:chExt cx="3081528" cy="228600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3" name="Grupo 12"/>
            <p:cNvGrpSpPr/>
            <p:nvPr/>
          </p:nvGrpSpPr>
          <p:grpSpPr>
            <a:xfrm>
              <a:off x="977464" y="4056106"/>
              <a:ext cx="3081528" cy="228600"/>
              <a:chOff x="914400" y="3558746"/>
              <a:chExt cx="3081528" cy="228600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4" name="Grupo 13"/>
            <p:cNvGrpSpPr/>
            <p:nvPr/>
          </p:nvGrpSpPr>
          <p:grpSpPr>
            <a:xfrm>
              <a:off x="976835" y="4553466"/>
              <a:ext cx="3081528" cy="228600"/>
              <a:chOff x="914400" y="3558746"/>
              <a:chExt cx="3081528" cy="228600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5" name="Grupo 14"/>
            <p:cNvGrpSpPr/>
            <p:nvPr/>
          </p:nvGrpSpPr>
          <p:grpSpPr>
            <a:xfrm>
              <a:off x="976835" y="5046565"/>
              <a:ext cx="3081528" cy="228600"/>
              <a:chOff x="914400" y="3558746"/>
              <a:chExt cx="3081528" cy="228600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6" name="Grupo 15"/>
            <p:cNvGrpSpPr/>
            <p:nvPr/>
          </p:nvGrpSpPr>
          <p:grpSpPr>
            <a:xfrm>
              <a:off x="976835" y="5548186"/>
              <a:ext cx="3081528" cy="228600"/>
              <a:chOff x="914400" y="3558746"/>
              <a:chExt cx="3081528" cy="228600"/>
            </a:xfrm>
          </p:grpSpPr>
          <p:sp>
            <p:nvSpPr>
              <p:cNvPr id="17" name="Oval 16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52" name="Grupo 51" descr="Formas circulares"/>
          <p:cNvGrpSpPr/>
          <p:nvPr userDrawn="1"/>
        </p:nvGrpSpPr>
        <p:grpSpPr>
          <a:xfrm>
            <a:off x="4517850" y="3558746"/>
            <a:ext cx="3082157" cy="2218040"/>
            <a:chOff x="976835" y="3558746"/>
            <a:chExt cx="3082157" cy="2218040"/>
          </a:xfrm>
        </p:grpSpPr>
        <p:grpSp>
          <p:nvGrpSpPr>
            <p:cNvPr id="53" name="Grupo 52"/>
            <p:cNvGrpSpPr/>
            <p:nvPr/>
          </p:nvGrpSpPr>
          <p:grpSpPr>
            <a:xfrm>
              <a:off x="977464" y="3558746"/>
              <a:ext cx="3081528" cy="228600"/>
              <a:chOff x="914400" y="3558746"/>
              <a:chExt cx="3081528" cy="228600"/>
            </a:xfrm>
          </p:grpSpPr>
          <p:sp>
            <p:nvSpPr>
              <p:cNvPr id="86" name="Oval 85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7" name="Oval 86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8" name="Oval 87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54" name="Grupo 53"/>
            <p:cNvGrpSpPr/>
            <p:nvPr/>
          </p:nvGrpSpPr>
          <p:grpSpPr>
            <a:xfrm>
              <a:off x="977464" y="4056106"/>
              <a:ext cx="3081528" cy="228600"/>
              <a:chOff x="914400" y="3558746"/>
              <a:chExt cx="3081528" cy="228600"/>
            </a:xfrm>
          </p:grpSpPr>
          <p:sp>
            <p:nvSpPr>
              <p:cNvPr id="79" name="Oval 78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55" name="Grupo 54"/>
            <p:cNvGrpSpPr/>
            <p:nvPr/>
          </p:nvGrpSpPr>
          <p:grpSpPr>
            <a:xfrm>
              <a:off x="976835" y="4553466"/>
              <a:ext cx="3081528" cy="228600"/>
              <a:chOff x="914400" y="3558746"/>
              <a:chExt cx="3081528" cy="228600"/>
            </a:xfrm>
          </p:grpSpPr>
          <p:sp>
            <p:nvSpPr>
              <p:cNvPr id="72" name="Oval 71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56" name="Grupo 55"/>
            <p:cNvGrpSpPr/>
            <p:nvPr/>
          </p:nvGrpSpPr>
          <p:grpSpPr>
            <a:xfrm>
              <a:off x="976835" y="5046565"/>
              <a:ext cx="3081528" cy="228600"/>
              <a:chOff x="914400" y="3558746"/>
              <a:chExt cx="3081528" cy="228600"/>
            </a:xfrm>
          </p:grpSpPr>
          <p:sp>
            <p:nvSpPr>
              <p:cNvPr id="65" name="Oval 64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57" name="Grupo 56"/>
            <p:cNvGrpSpPr/>
            <p:nvPr/>
          </p:nvGrpSpPr>
          <p:grpSpPr>
            <a:xfrm>
              <a:off x="976835" y="5548186"/>
              <a:ext cx="3081528" cy="228600"/>
              <a:chOff x="914400" y="3558746"/>
              <a:chExt cx="3081528" cy="228600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93" name="Grupo 92" descr="Formas circulares"/>
          <p:cNvGrpSpPr/>
          <p:nvPr userDrawn="1"/>
        </p:nvGrpSpPr>
        <p:grpSpPr>
          <a:xfrm>
            <a:off x="8068440" y="3558746"/>
            <a:ext cx="3082157" cy="2218040"/>
            <a:chOff x="976835" y="3558746"/>
            <a:chExt cx="3082157" cy="2218040"/>
          </a:xfrm>
        </p:grpSpPr>
        <p:grpSp>
          <p:nvGrpSpPr>
            <p:cNvPr id="94" name="Grupo 93"/>
            <p:cNvGrpSpPr/>
            <p:nvPr/>
          </p:nvGrpSpPr>
          <p:grpSpPr>
            <a:xfrm>
              <a:off x="977464" y="3558746"/>
              <a:ext cx="3081528" cy="228600"/>
              <a:chOff x="914400" y="3558746"/>
              <a:chExt cx="3081528" cy="228600"/>
            </a:xfrm>
          </p:grpSpPr>
          <p:sp>
            <p:nvSpPr>
              <p:cNvPr id="127" name="Oval 126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8" name="Oval 127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9" name="Oval 128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0" name="Oval 129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1" name="Oval 130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2" name="Oval 131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3" name="Oval 132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95" name="Grupo 94"/>
            <p:cNvGrpSpPr/>
            <p:nvPr/>
          </p:nvGrpSpPr>
          <p:grpSpPr>
            <a:xfrm>
              <a:off x="977464" y="4056106"/>
              <a:ext cx="3081528" cy="228600"/>
              <a:chOff x="914400" y="3558746"/>
              <a:chExt cx="3081528" cy="228600"/>
            </a:xfrm>
          </p:grpSpPr>
          <p:sp>
            <p:nvSpPr>
              <p:cNvPr id="120" name="Oval 119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1" name="Oval 120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2" name="Oval 121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4" name="Oval 123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5" name="Oval 124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6" name="Oval 125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96" name="Grupo 95"/>
            <p:cNvGrpSpPr/>
            <p:nvPr/>
          </p:nvGrpSpPr>
          <p:grpSpPr>
            <a:xfrm>
              <a:off x="976835" y="4553466"/>
              <a:ext cx="3081528" cy="228600"/>
              <a:chOff x="914400" y="3558746"/>
              <a:chExt cx="3081528" cy="228600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6" name="Oval 115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7" name="Oval 116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9" name="Oval 118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97" name="Grupo 96"/>
            <p:cNvGrpSpPr/>
            <p:nvPr/>
          </p:nvGrpSpPr>
          <p:grpSpPr>
            <a:xfrm>
              <a:off x="976835" y="5046565"/>
              <a:ext cx="3081528" cy="228600"/>
              <a:chOff x="914400" y="3558746"/>
              <a:chExt cx="3081528" cy="228600"/>
            </a:xfrm>
          </p:grpSpPr>
          <p:sp>
            <p:nvSpPr>
              <p:cNvPr id="106" name="Oval 105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2" name="Oval 111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98" name="Grupo 97"/>
            <p:cNvGrpSpPr/>
            <p:nvPr/>
          </p:nvGrpSpPr>
          <p:grpSpPr>
            <a:xfrm>
              <a:off x="976835" y="5548186"/>
              <a:ext cx="3081528" cy="228600"/>
              <a:chOff x="914400" y="3558746"/>
              <a:chExt cx="3081528" cy="228600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3" name="Oval 102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4" name="Oval 103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9836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ito me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4837386" cy="990709"/>
          </a:xfrm>
        </p:spPr>
        <p:txBody>
          <a:bodyPr rtlCol="0">
            <a:normAutofit/>
          </a:bodyPr>
          <a:lstStyle>
            <a:lvl1pPr>
              <a:defRPr lang="pt-BR" sz="3600"/>
            </a:lvl1pPr>
          </a:lstStyle>
          <a:p>
            <a:pPr rtl="0"/>
            <a:r>
              <a:rPr lang="pt-BR"/>
              <a:t>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838198" y="1877694"/>
            <a:ext cx="2487168" cy="369421"/>
          </a:xfrm>
        </p:spPr>
        <p:txBody>
          <a:bodyPr rtlCol="0" anchor="ctr">
            <a:normAutofit/>
          </a:bodyPr>
          <a:lstStyle>
            <a:lvl1pPr marL="0" indent="0">
              <a:buNone/>
              <a:tabLst>
                <a:tab pos="429768" algn="ctr"/>
                <a:tab pos="795528" algn="ctr"/>
                <a:tab pos="1161288" algn="ctr"/>
                <a:tab pos="1527048" algn="ctr"/>
                <a:tab pos="1892808" algn="ctr"/>
                <a:tab pos="2258568" algn="ctr"/>
              </a:tabLst>
              <a:defRPr lang="pt-BR" sz="14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3541662" y="1877694"/>
            <a:ext cx="2487168" cy="362604"/>
          </a:xfrm>
        </p:spPr>
        <p:txBody>
          <a:bodyPr rtlCol="0" anchor="ctr">
            <a:normAutofit/>
          </a:bodyPr>
          <a:lstStyle>
            <a:lvl1pPr marL="0" indent="0">
              <a:buNone/>
              <a:tabLst>
                <a:tab pos="429768" algn="ctr"/>
                <a:tab pos="795528" algn="ctr"/>
                <a:tab pos="1161288" algn="ctr"/>
                <a:tab pos="1527048" algn="ctr"/>
                <a:tab pos="1892808" algn="ctr"/>
                <a:tab pos="2258568" algn="ctr"/>
              </a:tabLst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9" name="Espaço Reservado para Texto 8"/>
          <p:cNvSpPr>
            <a:spLocks noGrp="1"/>
          </p:cNvSpPr>
          <p:nvPr>
            <p:ph type="body" sz="quarter" idx="10" hasCustomPrompt="1"/>
          </p:nvPr>
        </p:nvSpPr>
        <p:spPr>
          <a:xfrm>
            <a:off x="6557963" y="365125"/>
            <a:ext cx="4795837" cy="990709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lang="pt-BR" sz="240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/>
              <a:t>Mês</a:t>
            </a:r>
          </a:p>
        </p:txBody>
      </p:sp>
      <p:sp>
        <p:nvSpPr>
          <p:cNvPr id="6" name="Espaço Reservado para Conteúdo 3"/>
          <p:cNvSpPr>
            <a:spLocks noGrp="1"/>
          </p:cNvSpPr>
          <p:nvPr>
            <p:ph sz="half" idx="11" hasCustomPrompt="1"/>
          </p:nvPr>
        </p:nvSpPr>
        <p:spPr>
          <a:xfrm>
            <a:off x="6213291" y="1881347"/>
            <a:ext cx="2487168" cy="369421"/>
          </a:xfrm>
        </p:spPr>
        <p:txBody>
          <a:bodyPr rtlCol="0" anchor="ctr">
            <a:normAutofit/>
          </a:bodyPr>
          <a:lstStyle>
            <a:lvl1pPr marL="0" indent="0">
              <a:buNone/>
              <a:tabLst>
                <a:tab pos="429768" algn="ctr"/>
                <a:tab pos="795528" algn="ctr"/>
                <a:tab pos="1161288" algn="ctr"/>
                <a:tab pos="1527048" algn="ctr"/>
                <a:tab pos="1892808" algn="ctr"/>
                <a:tab pos="2258568" algn="ctr"/>
              </a:tabLst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7" name="Espaço Reservado para Conteúdo 3"/>
          <p:cNvSpPr>
            <a:spLocks noGrp="1"/>
          </p:cNvSpPr>
          <p:nvPr>
            <p:ph sz="half" idx="12" hasCustomPrompt="1"/>
          </p:nvPr>
        </p:nvSpPr>
        <p:spPr>
          <a:xfrm>
            <a:off x="8884920" y="1881348"/>
            <a:ext cx="2487168" cy="369421"/>
          </a:xfrm>
        </p:spPr>
        <p:txBody>
          <a:bodyPr rtlCol="0" anchor="ctr">
            <a:normAutofit/>
          </a:bodyPr>
          <a:lstStyle>
            <a:lvl1pPr marL="0" indent="0">
              <a:buNone/>
              <a:tabLst>
                <a:tab pos="429768" algn="ctr"/>
                <a:tab pos="795528" algn="ctr"/>
                <a:tab pos="1161288" algn="ctr"/>
                <a:tab pos="1527048" algn="ctr"/>
                <a:tab pos="1892808" algn="ctr"/>
                <a:tab pos="2258568" algn="ctr"/>
              </a:tabLst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13" name="Retângulo 12"/>
          <p:cNvSpPr/>
          <p:nvPr userDrawn="1"/>
        </p:nvSpPr>
        <p:spPr>
          <a:xfrm>
            <a:off x="838198" y="1355834"/>
            <a:ext cx="2468880" cy="513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sp>
        <p:nvSpPr>
          <p:cNvPr id="14" name="Retângulo 13"/>
          <p:cNvSpPr/>
          <p:nvPr userDrawn="1"/>
        </p:nvSpPr>
        <p:spPr>
          <a:xfrm>
            <a:off x="3541662" y="1355834"/>
            <a:ext cx="2468880" cy="5133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sp>
        <p:nvSpPr>
          <p:cNvPr id="15" name="Retângulo 14"/>
          <p:cNvSpPr/>
          <p:nvPr userDrawn="1"/>
        </p:nvSpPr>
        <p:spPr>
          <a:xfrm>
            <a:off x="6213291" y="1355834"/>
            <a:ext cx="2468880" cy="51330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sp>
        <p:nvSpPr>
          <p:cNvPr id="16" name="Retângulo 15"/>
          <p:cNvSpPr/>
          <p:nvPr userDrawn="1"/>
        </p:nvSpPr>
        <p:spPr>
          <a:xfrm>
            <a:off x="8884920" y="1355834"/>
            <a:ext cx="2468880" cy="5133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grpSp>
        <p:nvGrpSpPr>
          <p:cNvPr id="21" name="Grupo 20" descr="Formas circulares"/>
          <p:cNvGrpSpPr/>
          <p:nvPr userDrawn="1"/>
        </p:nvGrpSpPr>
        <p:grpSpPr>
          <a:xfrm>
            <a:off x="905433" y="2393577"/>
            <a:ext cx="2358975" cy="1394592"/>
            <a:chOff x="905433" y="2595282"/>
            <a:chExt cx="2358975" cy="1394592"/>
          </a:xfrm>
        </p:grpSpPr>
        <p:grpSp>
          <p:nvGrpSpPr>
            <p:cNvPr id="22" name="Grupo 21"/>
            <p:cNvGrpSpPr/>
            <p:nvPr/>
          </p:nvGrpSpPr>
          <p:grpSpPr>
            <a:xfrm>
              <a:off x="905433" y="2595282"/>
              <a:ext cx="2358975" cy="179758"/>
              <a:chOff x="891986" y="2595282"/>
              <a:chExt cx="2358975" cy="179758"/>
            </a:xfrm>
          </p:grpSpPr>
          <p:sp>
            <p:nvSpPr>
              <p:cNvPr id="55" name="Oval 54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3" name="Grupo 22"/>
            <p:cNvGrpSpPr/>
            <p:nvPr/>
          </p:nvGrpSpPr>
          <p:grpSpPr>
            <a:xfrm>
              <a:off x="905433" y="2903611"/>
              <a:ext cx="2358975" cy="179758"/>
              <a:chOff x="891986" y="2595282"/>
              <a:chExt cx="2358975" cy="179758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4" name="Grupo 23"/>
            <p:cNvGrpSpPr/>
            <p:nvPr/>
          </p:nvGrpSpPr>
          <p:grpSpPr>
            <a:xfrm>
              <a:off x="905433" y="3205216"/>
              <a:ext cx="2358975" cy="179758"/>
              <a:chOff x="891986" y="2595282"/>
              <a:chExt cx="2358975" cy="179758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5" name="Grupo 24"/>
            <p:cNvGrpSpPr/>
            <p:nvPr/>
          </p:nvGrpSpPr>
          <p:grpSpPr>
            <a:xfrm>
              <a:off x="905433" y="3500097"/>
              <a:ext cx="2358975" cy="179758"/>
              <a:chOff x="891986" y="2595282"/>
              <a:chExt cx="2358975" cy="179758"/>
            </a:xfrm>
          </p:grpSpPr>
          <p:sp>
            <p:nvSpPr>
              <p:cNvPr id="34" name="Oval 33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6" name="Grupo 25"/>
            <p:cNvGrpSpPr/>
            <p:nvPr/>
          </p:nvGrpSpPr>
          <p:grpSpPr>
            <a:xfrm>
              <a:off x="905433" y="3810116"/>
              <a:ext cx="2358975" cy="179758"/>
              <a:chOff x="891986" y="2595282"/>
              <a:chExt cx="2358975" cy="179758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62" name="Grupo 61" descr="Formas circulares"/>
          <p:cNvGrpSpPr/>
          <p:nvPr userDrawn="1"/>
        </p:nvGrpSpPr>
        <p:grpSpPr>
          <a:xfrm>
            <a:off x="6287795" y="2393577"/>
            <a:ext cx="2358975" cy="1394592"/>
            <a:chOff x="905433" y="2595282"/>
            <a:chExt cx="2358975" cy="1394592"/>
          </a:xfrm>
        </p:grpSpPr>
        <p:grpSp>
          <p:nvGrpSpPr>
            <p:cNvPr id="63" name="Grupo 62"/>
            <p:cNvGrpSpPr/>
            <p:nvPr/>
          </p:nvGrpSpPr>
          <p:grpSpPr>
            <a:xfrm>
              <a:off x="905433" y="2595282"/>
              <a:ext cx="2358975" cy="179758"/>
              <a:chOff x="891986" y="2595282"/>
              <a:chExt cx="2358975" cy="179758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7" name="Oval 96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64" name="Grupo 63"/>
            <p:cNvGrpSpPr/>
            <p:nvPr/>
          </p:nvGrpSpPr>
          <p:grpSpPr>
            <a:xfrm>
              <a:off x="905433" y="2903611"/>
              <a:ext cx="2358975" cy="179758"/>
              <a:chOff x="891986" y="2595282"/>
              <a:chExt cx="2358975" cy="179758"/>
            </a:xfrm>
          </p:grpSpPr>
          <p:sp>
            <p:nvSpPr>
              <p:cNvPr id="89" name="Oval 88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4" name="Oval 93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5" name="Oval 94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65" name="Grupo 64"/>
            <p:cNvGrpSpPr/>
            <p:nvPr/>
          </p:nvGrpSpPr>
          <p:grpSpPr>
            <a:xfrm>
              <a:off x="905433" y="3205216"/>
              <a:ext cx="2358975" cy="179758"/>
              <a:chOff x="891986" y="2595282"/>
              <a:chExt cx="2358975" cy="179758"/>
            </a:xfrm>
          </p:grpSpPr>
          <p:sp>
            <p:nvSpPr>
              <p:cNvPr id="82" name="Oval 81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7" name="Oval 86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8" name="Oval 87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66" name="Grupo 65"/>
            <p:cNvGrpSpPr/>
            <p:nvPr/>
          </p:nvGrpSpPr>
          <p:grpSpPr>
            <a:xfrm>
              <a:off x="905433" y="3500097"/>
              <a:ext cx="2358975" cy="179758"/>
              <a:chOff x="891986" y="2595282"/>
              <a:chExt cx="2358975" cy="179758"/>
            </a:xfrm>
          </p:grpSpPr>
          <p:sp>
            <p:nvSpPr>
              <p:cNvPr id="75" name="Oval 74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67" name="Grupo 66"/>
            <p:cNvGrpSpPr/>
            <p:nvPr/>
          </p:nvGrpSpPr>
          <p:grpSpPr>
            <a:xfrm>
              <a:off x="905433" y="3810116"/>
              <a:ext cx="2358975" cy="179758"/>
              <a:chOff x="891986" y="2595282"/>
              <a:chExt cx="2358975" cy="179758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103" name="Grupo 102" descr="Formas circulares"/>
          <p:cNvGrpSpPr/>
          <p:nvPr userDrawn="1"/>
        </p:nvGrpSpPr>
        <p:grpSpPr>
          <a:xfrm>
            <a:off x="3596614" y="2393621"/>
            <a:ext cx="2358975" cy="1394592"/>
            <a:chOff x="905433" y="2595282"/>
            <a:chExt cx="2358975" cy="1394592"/>
          </a:xfrm>
        </p:grpSpPr>
        <p:grpSp>
          <p:nvGrpSpPr>
            <p:cNvPr id="104" name="Grupo 103"/>
            <p:cNvGrpSpPr/>
            <p:nvPr/>
          </p:nvGrpSpPr>
          <p:grpSpPr>
            <a:xfrm>
              <a:off x="905433" y="2595282"/>
              <a:ext cx="2358975" cy="179758"/>
              <a:chOff x="891986" y="2595282"/>
              <a:chExt cx="2358975" cy="179758"/>
            </a:xfrm>
          </p:grpSpPr>
          <p:sp>
            <p:nvSpPr>
              <p:cNvPr id="137" name="Oval 136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8" name="Oval 137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9" name="Oval 138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40" name="Oval 139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41" name="Oval 140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42" name="Oval 141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43" name="Oval 142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05" name="Grupo 104"/>
            <p:cNvGrpSpPr/>
            <p:nvPr/>
          </p:nvGrpSpPr>
          <p:grpSpPr>
            <a:xfrm>
              <a:off x="905433" y="2903611"/>
              <a:ext cx="2358975" cy="179758"/>
              <a:chOff x="891986" y="2595282"/>
              <a:chExt cx="2358975" cy="179758"/>
            </a:xfrm>
          </p:grpSpPr>
          <p:sp>
            <p:nvSpPr>
              <p:cNvPr id="130" name="Oval 129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1" name="Oval 130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2" name="Oval 131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3" name="Oval 132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4" name="Oval 133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5" name="Oval 134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6" name="Oval 135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06" name="Grupo 105"/>
            <p:cNvGrpSpPr/>
            <p:nvPr/>
          </p:nvGrpSpPr>
          <p:grpSpPr>
            <a:xfrm>
              <a:off x="905433" y="3205216"/>
              <a:ext cx="2358975" cy="179758"/>
              <a:chOff x="891986" y="2595282"/>
              <a:chExt cx="2358975" cy="179758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4" name="Oval 123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5" name="Oval 124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6" name="Oval 125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7" name="Oval 126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8" name="Oval 127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9" name="Oval 128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07" name="Grupo 106"/>
            <p:cNvGrpSpPr/>
            <p:nvPr/>
          </p:nvGrpSpPr>
          <p:grpSpPr>
            <a:xfrm>
              <a:off x="905433" y="3500097"/>
              <a:ext cx="2358975" cy="179758"/>
              <a:chOff x="891986" y="2595282"/>
              <a:chExt cx="2358975" cy="179758"/>
            </a:xfrm>
          </p:grpSpPr>
          <p:sp>
            <p:nvSpPr>
              <p:cNvPr id="116" name="Oval 115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7" name="Oval 116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9" name="Oval 118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0" name="Oval 119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1" name="Oval 120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2" name="Oval 121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08" name="Grupo 107"/>
            <p:cNvGrpSpPr/>
            <p:nvPr/>
          </p:nvGrpSpPr>
          <p:grpSpPr>
            <a:xfrm>
              <a:off x="905433" y="3810116"/>
              <a:ext cx="2358975" cy="179758"/>
              <a:chOff x="891986" y="2595282"/>
              <a:chExt cx="2358975" cy="179758"/>
            </a:xfrm>
          </p:grpSpPr>
          <p:sp>
            <p:nvSpPr>
              <p:cNvPr id="109" name="Oval 108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2" name="Oval 111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3" name="Oval 112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144" name="Grupo 143" descr="Formas circulares"/>
          <p:cNvGrpSpPr/>
          <p:nvPr userDrawn="1"/>
        </p:nvGrpSpPr>
        <p:grpSpPr>
          <a:xfrm>
            <a:off x="8969655" y="2395728"/>
            <a:ext cx="2358975" cy="1394592"/>
            <a:chOff x="905433" y="2595282"/>
            <a:chExt cx="2358975" cy="1394592"/>
          </a:xfrm>
        </p:grpSpPr>
        <p:grpSp>
          <p:nvGrpSpPr>
            <p:cNvPr id="145" name="Grupo 144"/>
            <p:cNvGrpSpPr/>
            <p:nvPr/>
          </p:nvGrpSpPr>
          <p:grpSpPr>
            <a:xfrm>
              <a:off x="905433" y="2595282"/>
              <a:ext cx="2358975" cy="179758"/>
              <a:chOff x="891986" y="2595282"/>
              <a:chExt cx="2358975" cy="179758"/>
            </a:xfrm>
          </p:grpSpPr>
          <p:sp>
            <p:nvSpPr>
              <p:cNvPr id="178" name="Oval 177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9" name="Oval 178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0" name="Oval 179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1" name="Oval 180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2" name="Oval 181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3" name="Oval 182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4" name="Oval 183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46" name="Grupo 145"/>
            <p:cNvGrpSpPr/>
            <p:nvPr/>
          </p:nvGrpSpPr>
          <p:grpSpPr>
            <a:xfrm>
              <a:off x="905433" y="2903611"/>
              <a:ext cx="2358975" cy="179758"/>
              <a:chOff x="891986" y="2595282"/>
              <a:chExt cx="2358975" cy="179758"/>
            </a:xfrm>
          </p:grpSpPr>
          <p:sp>
            <p:nvSpPr>
              <p:cNvPr id="171" name="Oval 170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2" name="Oval 171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3" name="Oval 172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4" name="Oval 173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5" name="Oval 174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6" name="Oval 175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7" name="Oval 176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47" name="Grupo 146"/>
            <p:cNvGrpSpPr/>
            <p:nvPr/>
          </p:nvGrpSpPr>
          <p:grpSpPr>
            <a:xfrm>
              <a:off x="905433" y="3205216"/>
              <a:ext cx="2358975" cy="179758"/>
              <a:chOff x="891986" y="2595282"/>
              <a:chExt cx="2358975" cy="179758"/>
            </a:xfrm>
          </p:grpSpPr>
          <p:sp>
            <p:nvSpPr>
              <p:cNvPr id="164" name="Oval 163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5" name="Oval 164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6" name="Oval 165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7" name="Oval 166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8" name="Oval 167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9" name="Oval 168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0" name="Oval 169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48" name="Grupo 147"/>
            <p:cNvGrpSpPr/>
            <p:nvPr/>
          </p:nvGrpSpPr>
          <p:grpSpPr>
            <a:xfrm>
              <a:off x="905433" y="3500097"/>
              <a:ext cx="2358975" cy="179758"/>
              <a:chOff x="891986" y="2595282"/>
              <a:chExt cx="2358975" cy="179758"/>
            </a:xfrm>
          </p:grpSpPr>
          <p:sp>
            <p:nvSpPr>
              <p:cNvPr id="157" name="Oval 156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8" name="Oval 157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0" name="Oval 159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2" name="Oval 161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49" name="Grupo 148"/>
            <p:cNvGrpSpPr/>
            <p:nvPr/>
          </p:nvGrpSpPr>
          <p:grpSpPr>
            <a:xfrm>
              <a:off x="905433" y="3810116"/>
              <a:ext cx="2358975" cy="179758"/>
              <a:chOff x="891986" y="2595282"/>
              <a:chExt cx="2358975" cy="179758"/>
            </a:xfrm>
          </p:grpSpPr>
          <p:sp>
            <p:nvSpPr>
              <p:cNvPr id="150" name="Oval 149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2" name="Oval 151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4" name="Oval 153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6" name="Oval 155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349" name="Grupo 348" descr="Linhas pontilhadas"/>
          <p:cNvGrpSpPr/>
          <p:nvPr userDrawn="1"/>
        </p:nvGrpSpPr>
        <p:grpSpPr>
          <a:xfrm>
            <a:off x="896377" y="4239037"/>
            <a:ext cx="2384144" cy="2121587"/>
            <a:chOff x="6557963" y="2680139"/>
            <a:chExt cx="4795836" cy="3565213"/>
          </a:xfrm>
        </p:grpSpPr>
        <p:cxnSp>
          <p:nvCxnSpPr>
            <p:cNvPr id="350" name="Conector Reto 349"/>
            <p:cNvCxnSpPr/>
            <p:nvPr userDrawn="1"/>
          </p:nvCxnSpPr>
          <p:spPr>
            <a:xfrm>
              <a:off x="6557963" y="2680139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Conector Reto 350"/>
            <p:cNvCxnSpPr/>
            <p:nvPr userDrawn="1"/>
          </p:nvCxnSpPr>
          <p:spPr>
            <a:xfrm>
              <a:off x="6557963" y="3037491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Conector Reto 351"/>
            <p:cNvCxnSpPr/>
            <p:nvPr userDrawn="1"/>
          </p:nvCxnSpPr>
          <p:spPr>
            <a:xfrm>
              <a:off x="6557963" y="339242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Conector Reto 352"/>
            <p:cNvCxnSpPr/>
            <p:nvPr userDrawn="1"/>
          </p:nvCxnSpPr>
          <p:spPr>
            <a:xfrm>
              <a:off x="6557963" y="374904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Conector Reto 353"/>
            <p:cNvCxnSpPr/>
            <p:nvPr userDrawn="1"/>
          </p:nvCxnSpPr>
          <p:spPr>
            <a:xfrm>
              <a:off x="6557963" y="410565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Conector Reto 354"/>
            <p:cNvCxnSpPr/>
            <p:nvPr userDrawn="1"/>
          </p:nvCxnSpPr>
          <p:spPr>
            <a:xfrm>
              <a:off x="6557963" y="446227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Conector Reto 355"/>
            <p:cNvCxnSpPr/>
            <p:nvPr userDrawn="1"/>
          </p:nvCxnSpPr>
          <p:spPr>
            <a:xfrm>
              <a:off x="6557963" y="4818888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Conector Reto 356"/>
            <p:cNvCxnSpPr/>
            <p:nvPr userDrawn="1"/>
          </p:nvCxnSpPr>
          <p:spPr>
            <a:xfrm>
              <a:off x="6557963" y="517550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Conector Reto 357"/>
            <p:cNvCxnSpPr/>
            <p:nvPr userDrawn="1"/>
          </p:nvCxnSpPr>
          <p:spPr>
            <a:xfrm>
              <a:off x="6557963" y="553212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Conector Reto 358"/>
            <p:cNvCxnSpPr/>
            <p:nvPr userDrawn="1"/>
          </p:nvCxnSpPr>
          <p:spPr>
            <a:xfrm>
              <a:off x="6557963" y="588873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Conector Reto 359"/>
            <p:cNvCxnSpPr/>
            <p:nvPr userDrawn="1"/>
          </p:nvCxnSpPr>
          <p:spPr>
            <a:xfrm>
              <a:off x="6557963" y="624535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2" name="Grupo 361" descr="Linhas pontilhadas"/>
          <p:cNvGrpSpPr/>
          <p:nvPr userDrawn="1"/>
        </p:nvGrpSpPr>
        <p:grpSpPr>
          <a:xfrm>
            <a:off x="3599840" y="4239037"/>
            <a:ext cx="2384144" cy="2121587"/>
            <a:chOff x="6557963" y="2680139"/>
            <a:chExt cx="4795836" cy="3565213"/>
          </a:xfrm>
        </p:grpSpPr>
        <p:cxnSp>
          <p:nvCxnSpPr>
            <p:cNvPr id="363" name="Conector Reto 362"/>
            <p:cNvCxnSpPr/>
            <p:nvPr userDrawn="1"/>
          </p:nvCxnSpPr>
          <p:spPr>
            <a:xfrm>
              <a:off x="6557963" y="2680139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Conector Reto 363"/>
            <p:cNvCxnSpPr/>
            <p:nvPr userDrawn="1"/>
          </p:nvCxnSpPr>
          <p:spPr>
            <a:xfrm>
              <a:off x="6557963" y="3037491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Conector Reto 364"/>
            <p:cNvCxnSpPr/>
            <p:nvPr userDrawn="1"/>
          </p:nvCxnSpPr>
          <p:spPr>
            <a:xfrm>
              <a:off x="6557963" y="339242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Conector Reto 365"/>
            <p:cNvCxnSpPr/>
            <p:nvPr userDrawn="1"/>
          </p:nvCxnSpPr>
          <p:spPr>
            <a:xfrm>
              <a:off x="6557963" y="374904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Conector Reto 366"/>
            <p:cNvCxnSpPr/>
            <p:nvPr userDrawn="1"/>
          </p:nvCxnSpPr>
          <p:spPr>
            <a:xfrm>
              <a:off x="6557963" y="410565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Conector Reto 367"/>
            <p:cNvCxnSpPr/>
            <p:nvPr userDrawn="1"/>
          </p:nvCxnSpPr>
          <p:spPr>
            <a:xfrm>
              <a:off x="6557963" y="446227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Conector Reto 368"/>
            <p:cNvCxnSpPr/>
            <p:nvPr userDrawn="1"/>
          </p:nvCxnSpPr>
          <p:spPr>
            <a:xfrm>
              <a:off x="6557963" y="4818888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Conector Reto 369"/>
            <p:cNvCxnSpPr/>
            <p:nvPr userDrawn="1"/>
          </p:nvCxnSpPr>
          <p:spPr>
            <a:xfrm>
              <a:off x="6557963" y="517550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Conector Reto 370"/>
            <p:cNvCxnSpPr/>
            <p:nvPr userDrawn="1"/>
          </p:nvCxnSpPr>
          <p:spPr>
            <a:xfrm>
              <a:off x="6557963" y="553212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Conector Reto 371"/>
            <p:cNvCxnSpPr/>
            <p:nvPr userDrawn="1"/>
          </p:nvCxnSpPr>
          <p:spPr>
            <a:xfrm>
              <a:off x="6557963" y="588873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Conector Reto 372"/>
            <p:cNvCxnSpPr/>
            <p:nvPr userDrawn="1"/>
          </p:nvCxnSpPr>
          <p:spPr>
            <a:xfrm>
              <a:off x="6557963" y="624535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5" name="Grupo 374" descr="Linhas pontilhadas"/>
          <p:cNvGrpSpPr/>
          <p:nvPr userDrawn="1"/>
        </p:nvGrpSpPr>
        <p:grpSpPr>
          <a:xfrm>
            <a:off x="6298027" y="4239037"/>
            <a:ext cx="2384144" cy="2121587"/>
            <a:chOff x="6557963" y="2680139"/>
            <a:chExt cx="4795836" cy="3565213"/>
          </a:xfrm>
        </p:grpSpPr>
        <p:cxnSp>
          <p:nvCxnSpPr>
            <p:cNvPr id="376" name="Conector Reto 375"/>
            <p:cNvCxnSpPr/>
            <p:nvPr userDrawn="1"/>
          </p:nvCxnSpPr>
          <p:spPr>
            <a:xfrm>
              <a:off x="6557963" y="2680139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Conector Reto 376"/>
            <p:cNvCxnSpPr/>
            <p:nvPr userDrawn="1"/>
          </p:nvCxnSpPr>
          <p:spPr>
            <a:xfrm>
              <a:off x="6557963" y="3037491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Conector Reto 377"/>
            <p:cNvCxnSpPr/>
            <p:nvPr userDrawn="1"/>
          </p:nvCxnSpPr>
          <p:spPr>
            <a:xfrm>
              <a:off x="6557963" y="339242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Conector Reto 378"/>
            <p:cNvCxnSpPr/>
            <p:nvPr userDrawn="1"/>
          </p:nvCxnSpPr>
          <p:spPr>
            <a:xfrm>
              <a:off x="6557963" y="374904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Conector Reto 379"/>
            <p:cNvCxnSpPr/>
            <p:nvPr userDrawn="1"/>
          </p:nvCxnSpPr>
          <p:spPr>
            <a:xfrm>
              <a:off x="6557963" y="410565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Conector Reto 380"/>
            <p:cNvCxnSpPr/>
            <p:nvPr userDrawn="1"/>
          </p:nvCxnSpPr>
          <p:spPr>
            <a:xfrm>
              <a:off x="6557963" y="446227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Conector Reto 381"/>
            <p:cNvCxnSpPr/>
            <p:nvPr userDrawn="1"/>
          </p:nvCxnSpPr>
          <p:spPr>
            <a:xfrm>
              <a:off x="6557963" y="4818888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Conector Reto 382"/>
            <p:cNvCxnSpPr/>
            <p:nvPr userDrawn="1"/>
          </p:nvCxnSpPr>
          <p:spPr>
            <a:xfrm>
              <a:off x="6557963" y="517550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Conector Reto 383"/>
            <p:cNvCxnSpPr/>
            <p:nvPr userDrawn="1"/>
          </p:nvCxnSpPr>
          <p:spPr>
            <a:xfrm>
              <a:off x="6557963" y="553212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Conector Reto 384"/>
            <p:cNvCxnSpPr/>
            <p:nvPr userDrawn="1"/>
          </p:nvCxnSpPr>
          <p:spPr>
            <a:xfrm>
              <a:off x="6557963" y="588873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Conector Reto 385"/>
            <p:cNvCxnSpPr/>
            <p:nvPr userDrawn="1"/>
          </p:nvCxnSpPr>
          <p:spPr>
            <a:xfrm>
              <a:off x="6557963" y="624535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1" name="Grupo 400" descr="Linhas pontilhadas"/>
          <p:cNvGrpSpPr/>
          <p:nvPr userDrawn="1"/>
        </p:nvGrpSpPr>
        <p:grpSpPr>
          <a:xfrm>
            <a:off x="8996214" y="4232850"/>
            <a:ext cx="2384144" cy="2121587"/>
            <a:chOff x="6557963" y="2680139"/>
            <a:chExt cx="4795836" cy="3565213"/>
          </a:xfrm>
        </p:grpSpPr>
        <p:cxnSp>
          <p:nvCxnSpPr>
            <p:cNvPr id="402" name="Conector Reto 401"/>
            <p:cNvCxnSpPr/>
            <p:nvPr userDrawn="1"/>
          </p:nvCxnSpPr>
          <p:spPr>
            <a:xfrm>
              <a:off x="6557963" y="2680139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Conector Reto 402"/>
            <p:cNvCxnSpPr/>
            <p:nvPr userDrawn="1"/>
          </p:nvCxnSpPr>
          <p:spPr>
            <a:xfrm>
              <a:off x="6557963" y="3037491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Conector Reto 403"/>
            <p:cNvCxnSpPr/>
            <p:nvPr userDrawn="1"/>
          </p:nvCxnSpPr>
          <p:spPr>
            <a:xfrm>
              <a:off x="6557963" y="339242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Conector Reto 404"/>
            <p:cNvCxnSpPr/>
            <p:nvPr userDrawn="1"/>
          </p:nvCxnSpPr>
          <p:spPr>
            <a:xfrm>
              <a:off x="6557963" y="374904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Conector Reto 405"/>
            <p:cNvCxnSpPr/>
            <p:nvPr userDrawn="1"/>
          </p:nvCxnSpPr>
          <p:spPr>
            <a:xfrm>
              <a:off x="6557963" y="410565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Conector Reto 406"/>
            <p:cNvCxnSpPr/>
            <p:nvPr userDrawn="1"/>
          </p:nvCxnSpPr>
          <p:spPr>
            <a:xfrm>
              <a:off x="6557963" y="446227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Conector Reto 407"/>
            <p:cNvCxnSpPr/>
            <p:nvPr userDrawn="1"/>
          </p:nvCxnSpPr>
          <p:spPr>
            <a:xfrm>
              <a:off x="6557963" y="4818888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Conector Reto 408"/>
            <p:cNvCxnSpPr/>
            <p:nvPr userDrawn="1"/>
          </p:nvCxnSpPr>
          <p:spPr>
            <a:xfrm>
              <a:off x="6557963" y="517550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Conector Reto 409"/>
            <p:cNvCxnSpPr/>
            <p:nvPr userDrawn="1"/>
          </p:nvCxnSpPr>
          <p:spPr>
            <a:xfrm>
              <a:off x="6557963" y="553212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Conector Reto 410"/>
            <p:cNvCxnSpPr/>
            <p:nvPr userDrawn="1"/>
          </p:nvCxnSpPr>
          <p:spPr>
            <a:xfrm>
              <a:off x="6557963" y="588873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Conector Reto 411"/>
            <p:cNvCxnSpPr/>
            <p:nvPr userDrawn="1"/>
          </p:nvCxnSpPr>
          <p:spPr>
            <a:xfrm>
              <a:off x="6557963" y="624535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1" name="Espaço Reservado para Texto 360"/>
          <p:cNvSpPr>
            <a:spLocks noGrp="1"/>
          </p:cNvSpPr>
          <p:nvPr>
            <p:ph type="body" sz="quarter" idx="13" hasCustomPrompt="1"/>
          </p:nvPr>
        </p:nvSpPr>
        <p:spPr>
          <a:xfrm>
            <a:off x="844865" y="3983201"/>
            <a:ext cx="2487168" cy="2510024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374" name="Espaço Reservado para Texto 360"/>
          <p:cNvSpPr>
            <a:spLocks noGrp="1"/>
          </p:cNvSpPr>
          <p:nvPr>
            <p:ph type="body" sz="quarter" idx="14" hasCustomPrompt="1"/>
          </p:nvPr>
        </p:nvSpPr>
        <p:spPr>
          <a:xfrm>
            <a:off x="3541662" y="3989388"/>
            <a:ext cx="2487168" cy="2510024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387" name="Espaço Reservado para Texto 360"/>
          <p:cNvSpPr>
            <a:spLocks noGrp="1"/>
          </p:cNvSpPr>
          <p:nvPr>
            <p:ph type="body" sz="quarter" idx="15" hasCustomPrompt="1"/>
          </p:nvPr>
        </p:nvSpPr>
        <p:spPr>
          <a:xfrm>
            <a:off x="6239849" y="3989388"/>
            <a:ext cx="2487168" cy="2510024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413" name="Espaço Reservado para Texto 360"/>
          <p:cNvSpPr>
            <a:spLocks noGrp="1"/>
          </p:cNvSpPr>
          <p:nvPr>
            <p:ph type="body" sz="quarter" idx="16" hasCustomPrompt="1"/>
          </p:nvPr>
        </p:nvSpPr>
        <p:spPr>
          <a:xfrm>
            <a:off x="8938036" y="3983201"/>
            <a:ext cx="2487168" cy="2510024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</p:spTree>
    <p:extLst>
      <p:ext uri="{BB962C8B-B14F-4D97-AF65-F5344CB8AC3E}">
        <p14:creationId xmlns:p14="http://schemas.microsoft.com/office/powerpoint/2010/main" val="173984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lang="pt-BR" sz="600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lang="pt-BR"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lang="pt-BR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pt-BR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BB13A86-C6AE-4229-B1B8-67C1BF4C6C91}" type="datetime1">
              <a:rPr lang="pt-BR" smtClean="0"/>
              <a:t>15/04/2025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92670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lang="pt-BR" sz="2400" b="1"/>
            </a:lvl1pPr>
            <a:lvl2pPr marL="457200" indent="0">
              <a:buNone/>
              <a:defRPr lang="pt-BR" sz="2000" b="1"/>
            </a:lvl2pPr>
            <a:lvl3pPr marL="914400" indent="0">
              <a:buNone/>
              <a:defRPr lang="pt-BR" sz="1800" b="1"/>
            </a:lvl3pPr>
            <a:lvl4pPr marL="1371600" indent="0">
              <a:buNone/>
              <a:defRPr lang="pt-BR" sz="1600" b="1"/>
            </a:lvl4pPr>
            <a:lvl5pPr marL="1828800" indent="0">
              <a:buNone/>
              <a:defRPr lang="pt-BR" sz="1600" b="1"/>
            </a:lvl5pPr>
            <a:lvl6pPr marL="2286000" indent="0">
              <a:buNone/>
              <a:defRPr lang="pt-BR" sz="1600" b="1"/>
            </a:lvl6pPr>
            <a:lvl7pPr marL="2743200" indent="0">
              <a:buNone/>
              <a:defRPr lang="pt-BR" sz="1600" b="1"/>
            </a:lvl7pPr>
            <a:lvl8pPr marL="3200400" indent="0">
              <a:buNone/>
              <a:defRPr lang="pt-BR" sz="1600" b="1"/>
            </a:lvl8pPr>
            <a:lvl9pPr marL="3657600" indent="0">
              <a:buNone/>
              <a:defRPr lang="pt-BR" sz="1600" b="1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lang="pt-BR" sz="2400" b="1"/>
            </a:lvl1pPr>
            <a:lvl2pPr marL="457200" indent="0">
              <a:buNone/>
              <a:defRPr lang="pt-BR" sz="2000" b="1"/>
            </a:lvl2pPr>
            <a:lvl3pPr marL="914400" indent="0">
              <a:buNone/>
              <a:defRPr lang="pt-BR" sz="1800" b="1"/>
            </a:lvl3pPr>
            <a:lvl4pPr marL="1371600" indent="0">
              <a:buNone/>
              <a:defRPr lang="pt-BR" sz="1600" b="1"/>
            </a:lvl4pPr>
            <a:lvl5pPr marL="1828800" indent="0">
              <a:buNone/>
              <a:defRPr lang="pt-BR" sz="1600" b="1"/>
            </a:lvl5pPr>
            <a:lvl6pPr marL="2286000" indent="0">
              <a:buNone/>
              <a:defRPr lang="pt-BR" sz="1600" b="1"/>
            </a:lvl6pPr>
            <a:lvl7pPr marL="2743200" indent="0">
              <a:buNone/>
              <a:defRPr lang="pt-BR" sz="1600" b="1"/>
            </a:lvl7pPr>
            <a:lvl8pPr marL="3200400" indent="0">
              <a:buNone/>
              <a:defRPr lang="pt-BR" sz="1600" b="1"/>
            </a:lvl8pPr>
            <a:lvl9pPr marL="3657600" indent="0">
              <a:buNone/>
              <a:defRPr lang="pt-BR" sz="1600" b="1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19F4D31-6BE5-4A81-80E1-C8E7E9CE2B07}" type="datetime1">
              <a:rPr lang="pt-BR" smtClean="0"/>
              <a:t>15/04/2025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14509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603720D-16D9-451E-9CE5-6BD23381F696}" type="datetime1">
              <a:rPr lang="pt-BR" smtClean="0"/>
              <a:t>15/04/2025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3918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8975891-07F1-4733-BC0D-58A19081C8D3}" type="datetime1">
              <a:rPr lang="pt-BR" smtClean="0"/>
              <a:t>15/04/2025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28871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DA1699A-6AA5-414D-B82C-4697C00E6F68}" type="datetime1">
              <a:rPr lang="pt-BR" smtClean="0"/>
              <a:t>15/04/2025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pt-BR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718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0" r:id="rId4"/>
    <p:sldLayoutId id="2147483661" r:id="rId5"/>
    <p:sldLayoutId id="2147483651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40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Jurassic </a:t>
            </a:r>
            <a:r>
              <a:rPr lang="pt-BR" dirty="0" err="1"/>
              <a:t>Movers</a:t>
            </a:r>
            <a:endParaRPr lang="pt-BR" dirty="0"/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Sua mudança sem rugidos, só resultados!</a:t>
            </a:r>
          </a:p>
        </p:txBody>
      </p:sp>
    </p:spTree>
    <p:extLst>
      <p:ext uri="{BB962C8B-B14F-4D97-AF65-F5344CB8AC3E}">
        <p14:creationId xmlns:p14="http://schemas.microsoft.com/office/powerpoint/2010/main" val="341977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Introdução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Em um mundo onde dinossauros ainda existem, mudar de casa não é tarefa fácil. Pensando nisso, surgiu a </a:t>
            </a:r>
            <a:r>
              <a:rPr lang="pt-BR" b="1" dirty="0"/>
              <a:t>Jurassic </a:t>
            </a:r>
            <a:r>
              <a:rPr lang="pt-BR" b="1" dirty="0" err="1"/>
              <a:t>Movers</a:t>
            </a:r>
            <a:r>
              <a:rPr lang="pt-BR" dirty="0"/>
              <a:t>, a empresa especializada em mudanças seguras até mesmo no meio do caos pré-histórico!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D5FDBA-E32F-CC44-C6BF-E486BD76D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752" y="-192024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6689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Login </a:t>
            </a:r>
            <a:r>
              <a:rPr lang="pt-BR" dirty="0" err="1"/>
              <a:t>Dinamico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/>
              <a:t>Oferecemos praticidade e segurança desde o primeiro acesso. O usuário pode criar sua conta diretamente pelo app ou entrar usando sua conta do Google ou Apple, garantindo agilidade e integração com os serviços que ele já utiliza.</a:t>
            </a:r>
          </a:p>
        </p:txBody>
      </p:sp>
      <p:pic>
        <p:nvPicPr>
          <p:cNvPr id="8" name="Picture 7" descr="A cell phone with a login screen&#10;&#10;AI-generated content may be incorrect.">
            <a:extLst>
              <a:ext uri="{FF2B5EF4-FFF2-40B4-BE49-F238E27FC236}">
                <a16:creationId xmlns:a16="http://schemas.microsoft.com/office/drawing/2014/main" id="{C9C6F830-CD6A-7B6A-4CFB-3B295070D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-24688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44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Suporte com 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/>
              <a:t>Nosso app conta com um chat inteligente que usa inteligência artificial para responder dúvidas, ajudar no agendamento de mudanças e oferecer suporte 24 horas por dia. Rápido, eficiente e sem precisar esperar na linha!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7867C5-0A76-19F0-1109-D9F55D4C4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0184" y="-1804416"/>
            <a:ext cx="10162032" cy="1016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60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Agendamento e escolha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/>
              <a:t>Com o </a:t>
            </a:r>
            <a:r>
              <a:rPr lang="pt-BR" i="1" dirty="0"/>
              <a:t>Jurassic </a:t>
            </a:r>
            <a:r>
              <a:rPr lang="pt-BR" i="1" dirty="0" err="1"/>
              <a:t>Movers</a:t>
            </a:r>
            <a:r>
              <a:rPr lang="pt-BR" dirty="0"/>
              <a:t>, você escolhe o dia e horário da sua mudança direto pelo app. Tudo de forma prática, rápida e organizada — pra sua mudança acontecer sem sustos… nem dinossauros de surpresa! 🗓️🦕</a:t>
            </a:r>
          </a:p>
        </p:txBody>
      </p:sp>
      <p:pic>
        <p:nvPicPr>
          <p:cNvPr id="8" name="Picture 7" descr="A cell phone with a map on the screen&#10;&#10;AI-generated content may be incorrect.">
            <a:extLst>
              <a:ext uri="{FF2B5EF4-FFF2-40B4-BE49-F238E27FC236}">
                <a16:creationId xmlns:a16="http://schemas.microsoft.com/office/drawing/2014/main" id="{59FEFC61-8627-204A-459E-1899B1732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466" y="-12254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79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Finalização do Pedido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/>
              <a:t>Após confirmar seu agendamento no app, é só relaxar! No dia e horário marcados, nosso motorista chegará até você para realizar a mudança com segurança e pontualidade. Simples assim!</a:t>
            </a:r>
          </a:p>
        </p:txBody>
      </p:sp>
      <p:pic>
        <p:nvPicPr>
          <p:cNvPr id="5" name="Picture 4" descr="A cell phone with a check mark on the screen&#10;&#10;AI-generated content may be incorrect.">
            <a:extLst>
              <a:ext uri="{FF2B5EF4-FFF2-40B4-BE49-F238E27FC236}">
                <a16:creationId xmlns:a16="http://schemas.microsoft.com/office/drawing/2014/main" id="{E55F42F2-0BB2-F757-2EBE-C446140E4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40" y="-301752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9302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Avaliação do serviço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/>
              <a:t>Após a mudança, o cliente pode avaliar o atendimento diretamente no app. Essa avaliação é registrada no perfil do motorista, ajudando a manter a qualidade do serviço e garantindo que só os melhores continuem fazendo parte da nossa equipe. 🦖⭐</a:t>
            </a:r>
          </a:p>
        </p:txBody>
      </p:sp>
      <p:pic>
        <p:nvPicPr>
          <p:cNvPr id="6" name="Picture 5" descr="A cell phone with a screen showing a website&#10;&#10;AI-generated content may be incorrect.">
            <a:extLst>
              <a:ext uri="{FF2B5EF4-FFF2-40B4-BE49-F238E27FC236}">
                <a16:creationId xmlns:a16="http://schemas.microsoft.com/office/drawing/2014/main" id="{D7B261A8-EC4B-0D86-EED8-31D3B1FE2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744" y="-219456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25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Jurassic </a:t>
            </a:r>
            <a:r>
              <a:rPr lang="pt-BR" dirty="0" err="1"/>
              <a:t>Movers</a:t>
            </a:r>
            <a:endParaRPr lang="pt-BR" dirty="0"/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Sua mudança sem rugidos, só resultados!</a:t>
            </a:r>
          </a:p>
        </p:txBody>
      </p:sp>
    </p:spTree>
    <p:extLst>
      <p:ext uri="{BB962C8B-B14F-4D97-AF65-F5344CB8AC3E}">
        <p14:creationId xmlns:p14="http://schemas.microsoft.com/office/powerpoint/2010/main" val="18665951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Custom 1">
      <a:dk1>
        <a:sysClr val="windowText" lastClr="000000"/>
      </a:dk1>
      <a:lt1>
        <a:sysClr val="window" lastClr="FFFFFF"/>
      </a:lt1>
      <a:dk2>
        <a:srgbClr val="2D3C50"/>
      </a:dk2>
      <a:lt2>
        <a:srgbClr val="CBD1D1"/>
      </a:lt2>
      <a:accent1>
        <a:srgbClr val="46A0D8"/>
      </a:accent1>
      <a:accent2>
        <a:srgbClr val="CC5B27"/>
      </a:accent2>
      <a:accent3>
        <a:srgbClr val="33AC55"/>
      </a:accent3>
      <a:accent4>
        <a:srgbClr val="EE9F20"/>
      </a:accent4>
      <a:accent5>
        <a:srgbClr val="824D9D"/>
      </a:accent5>
      <a:accent6>
        <a:srgbClr val="3ABA99"/>
      </a:accent6>
      <a:hlink>
        <a:srgbClr val="0563C1"/>
      </a:hlink>
      <a:folHlink>
        <a:srgbClr val="954F72"/>
      </a:folHlink>
    </a:clrScheme>
    <a:fontScheme name="Custom 2">
      <a:majorFont>
        <a:latin typeface="Century Gothic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942_win32_v2" id="{BFDBA5BB-00C2-4FD6-BF44-6F34C81AFAE6}" vid="{710E1C20-E799-41A9-B32B-772BA18F696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07DF88F-5EF0-4E23-AF56-043C48FFDD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4D21938-1F13-4699-8A6C-390EF71C7B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45D35E-8227-46A9-BA56-FC43209CE40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278</Words>
  <Application>Microsoft Office PowerPoint</Application>
  <PresentationFormat>Widescreen</PresentationFormat>
  <Paragraphs>24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Segoe UI</vt:lpstr>
      <vt:lpstr>Tema do Office</vt:lpstr>
      <vt:lpstr>Jurassic Movers</vt:lpstr>
      <vt:lpstr>Introdução</vt:lpstr>
      <vt:lpstr>Login Dinamico</vt:lpstr>
      <vt:lpstr>Suporte com IA</vt:lpstr>
      <vt:lpstr>Agendamento e escolha</vt:lpstr>
      <vt:lpstr>Finalização do Pedido</vt:lpstr>
      <vt:lpstr>Avaliação do serviço</vt:lpstr>
      <vt:lpstr>Jurassic Movers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2022-11-28T05:47:53Z</dcterms:created>
  <dcterms:modified xsi:type="dcterms:W3CDTF">2025-04-16T00:19:20Z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